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2494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讲述了作者通过志愿者培训后帮助一位不识字的母亲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学习阅读的经历。通过教学互动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,Marie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逐渐获得自信并取得进步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而作者也从这段志愿者经历中获得深刻的人生感悟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1700808"/>
            <a:ext cx="9739162" cy="1152128"/>
          </a:xfrm>
          <a:prstGeom prst="rect">
            <a:avLst/>
          </a:prstGeom>
        </p:spPr>
      </p:pic>
      <p:pic>
        <p:nvPicPr>
          <p:cNvPr id="4" name="语篇导航-DA.eps" descr="id:21474885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068960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summer, I went through a training program and became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other people’s lives were like because they could not read, I realized the 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reading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2114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考查短语搭配。句意：当我发现不识字的人们的生活状况时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9998" y="460126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我意识到阅读的重要性。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重要性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606" y="2467135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out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38622" y="2928800"/>
            <a:ext cx="1688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importance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Marie is a 44-year-old mother of three children and she is my first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first lesson, she told me that she walked miles to the supermarket twice a week because she didn’t know how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she also had trouble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supermarket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 things just by their pictures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didn’t know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thing that she wanted to buy had a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picture, she would not recognize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认出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40785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考查不定式。句意：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因为她不知道如何乘坐公交车。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do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如何做某事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）是固定结构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需用不定式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take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take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29309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考查连词。句意：她只通过图片买东西因为她不认识字。此处需要表示原因的连词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520805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考查形容词。句意：如果她想买的东西图片不同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她就认不出。修饰名词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95606" y="1587000"/>
            <a:ext cx="9316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to take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10343678" y="2053009"/>
            <a:ext cx="1039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because</a:t>
            </a:r>
            <a:endParaRPr lang="zh-CN" altLang="en-US" sz="2000" dirty="0"/>
          </a:p>
        </p:txBody>
      </p:sp>
      <p:sp>
        <p:nvSpPr>
          <p:cNvPr id="11" name="矩形 10"/>
          <p:cNvSpPr/>
          <p:nvPr/>
        </p:nvSpPr>
        <p:spPr>
          <a:xfrm>
            <a:off x="6815286" y="2511354"/>
            <a:ext cx="11322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different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worked together, learning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read built Marie’s confidence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started to make 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took the bus to the supermarket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trip, she felt very excited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考查疑问词。句意：当我们一起努力时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学习如何阅读建立了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的信心。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read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如何阅读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考查形容词。句意：这次成功的出行后她很激动。修饰名词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31110" y="1959903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how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4606" y="3030394"/>
            <a:ext cx="148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successful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4351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Marie made me feel so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volunteer, I learned a lot about teaching and helping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fact, I learned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experience than Marie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268067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考查动名词。句意：帮助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让我感到很开心。作主语需用动名词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1"/>
          <p:cNvSpPr txBox="1">
            <a:spLocks/>
          </p:cNvSpPr>
          <p:nvPr/>
        </p:nvSpPr>
        <p:spPr bwMode="auto">
          <a:xfrm>
            <a:off x="360854" y="376079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考查介词。句意：作为一名志愿者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我学到很多关于教学和帮助别人的知识。表示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需用介词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48190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考查比较级。句意：事实上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我从这次经历中学到的比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更多。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提示需用比较级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70670" y="1052736"/>
            <a:ext cx="1226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Helping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769496" y="1092175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As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967414" y="1645405"/>
            <a:ext cx="8619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more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412776"/>
            <a:ext cx="11485848" cy="180019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第八题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在这句话主语的位置上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要由动词变化成动名词形式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变形为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。这句话的谓语是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宾语是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为这句话的宾补。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726" y="1308464"/>
            <a:ext cx="1584176" cy="50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560</Words>
  <Application>Microsoft Office PowerPoint</Application>
  <PresentationFormat>自定义</PresentationFormat>
  <Paragraphs>30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2025-09-17T15:04:56Z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